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7635875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2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49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EC39B-E6CA-468F-8FE9-A8CC59FC55FC}" type="datetimeFigureOut">
              <a:rPr lang="en-US" smtClean="0"/>
              <a:t>2/3/2015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59013" y="1143000"/>
            <a:ext cx="23399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FE196-6CDC-4422-A95C-6C7A0DC7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9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59013" y="1143000"/>
            <a:ext cx="23399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FE196-6CDC-4422-A95C-6C7A0DC714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22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2691" y="1646133"/>
            <a:ext cx="6490494" cy="3501813"/>
          </a:xfrm>
        </p:spPr>
        <p:txBody>
          <a:bodyPr anchor="b"/>
          <a:lstStyle>
            <a:lvl1pPr algn="ctr">
              <a:defRPr sz="501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4485" y="5282989"/>
            <a:ext cx="5726906" cy="2428451"/>
          </a:xfrm>
        </p:spPr>
        <p:txBody>
          <a:bodyPr/>
          <a:lstStyle>
            <a:lvl1pPr marL="0" indent="0" algn="ctr">
              <a:buNone/>
              <a:defRPr sz="2004"/>
            </a:lvl1pPr>
            <a:lvl2pPr marL="381808" indent="0" algn="ctr">
              <a:buNone/>
              <a:defRPr sz="1670"/>
            </a:lvl2pPr>
            <a:lvl3pPr marL="763615" indent="0" algn="ctr">
              <a:buNone/>
              <a:defRPr sz="1503"/>
            </a:lvl3pPr>
            <a:lvl4pPr marL="1145423" indent="0" algn="ctr">
              <a:buNone/>
              <a:defRPr sz="1336"/>
            </a:lvl4pPr>
            <a:lvl5pPr marL="1527231" indent="0" algn="ctr">
              <a:buNone/>
              <a:defRPr sz="1336"/>
            </a:lvl5pPr>
            <a:lvl6pPr marL="1909039" indent="0" algn="ctr">
              <a:buNone/>
              <a:defRPr sz="1336"/>
            </a:lvl6pPr>
            <a:lvl7pPr marL="2290846" indent="0" algn="ctr">
              <a:buNone/>
              <a:defRPr sz="1336"/>
            </a:lvl7pPr>
            <a:lvl8pPr marL="2672654" indent="0" algn="ctr">
              <a:buNone/>
              <a:defRPr sz="1336"/>
            </a:lvl8pPr>
            <a:lvl9pPr marL="3054462" indent="0" algn="ctr">
              <a:buNone/>
              <a:defRPr sz="133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BE9C6-3CD3-492C-88B7-E840029BB69C}" type="datetime1">
              <a:rPr lang="en-US" smtClean="0"/>
              <a:t>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technical data in this document is controlled under the U.S. Export Regulations, release to foreign persons may require an export authorization.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8FEDB-8550-4C44-92BE-2B8CC4CE1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5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7188-0FD3-49D8-800F-A85722716FD9}" type="datetime1">
              <a:rPr lang="en-US" smtClean="0"/>
              <a:t>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technical data in this document is controlled under the U.S. Export Regulations, release to foreign persons may require an export authorization.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8FEDB-8550-4C44-92BE-2B8CC4CE1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4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64423" y="535517"/>
            <a:ext cx="1646486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4967" y="535517"/>
            <a:ext cx="4844008" cy="85240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6CC0D-A6D3-4B50-BCEF-49A03F4B254D}" type="datetime1">
              <a:rPr lang="en-US" smtClean="0"/>
              <a:t>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technical data in this document is controlled under the U.S. Export Regulations, release to foreign persons may require an export authorization.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8FEDB-8550-4C44-92BE-2B8CC4CE1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3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0BA1-BA53-448F-9872-E38EDA00B7BD}" type="datetime1">
              <a:rPr lang="en-US" smtClean="0"/>
              <a:t>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technical data in this document is controlled under the U.S. Export Regulations, release to foreign persons may require an export authorization.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8FEDB-8550-4C44-92BE-2B8CC4CE1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99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990" y="2507618"/>
            <a:ext cx="6585942" cy="4184014"/>
          </a:xfrm>
        </p:spPr>
        <p:txBody>
          <a:bodyPr anchor="b"/>
          <a:lstStyle>
            <a:lvl1pPr>
              <a:defRPr sz="501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990" y="6731215"/>
            <a:ext cx="6585942" cy="2200274"/>
          </a:xfrm>
        </p:spPr>
        <p:txBody>
          <a:bodyPr/>
          <a:lstStyle>
            <a:lvl1pPr marL="0" indent="0">
              <a:buNone/>
              <a:defRPr sz="2004">
                <a:solidFill>
                  <a:schemeClr val="tx1"/>
                </a:solidFill>
              </a:defRPr>
            </a:lvl1pPr>
            <a:lvl2pPr marL="381808" indent="0">
              <a:buNone/>
              <a:defRPr sz="1670">
                <a:solidFill>
                  <a:schemeClr val="tx1">
                    <a:tint val="75000"/>
                  </a:schemeClr>
                </a:solidFill>
              </a:defRPr>
            </a:lvl2pPr>
            <a:lvl3pPr marL="763615" indent="0">
              <a:buNone/>
              <a:defRPr sz="1503">
                <a:solidFill>
                  <a:schemeClr val="tx1">
                    <a:tint val="75000"/>
                  </a:schemeClr>
                </a:solidFill>
              </a:defRPr>
            </a:lvl3pPr>
            <a:lvl4pPr marL="1145423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4pPr>
            <a:lvl5pPr marL="1527231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5pPr>
            <a:lvl6pPr marL="1909039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6pPr>
            <a:lvl7pPr marL="2290846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7pPr>
            <a:lvl8pPr marL="2672654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8pPr>
            <a:lvl9pPr marL="3054462" indent="0">
              <a:buNone/>
              <a:defRPr sz="13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628A9-E8A7-4F65-8CD8-A6CF0C96586A}" type="datetime1">
              <a:rPr lang="en-US" smtClean="0"/>
              <a:t>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technical data in this document is controlled under the U.S. Export Regulations, release to foreign persons may require an export authorization.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8FEDB-8550-4C44-92BE-2B8CC4CE1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75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4966" y="2677584"/>
            <a:ext cx="3245247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662" y="2677584"/>
            <a:ext cx="3245247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CC6B-592F-4A66-A608-A6474C58FB26}" type="datetime1">
              <a:rPr lang="en-US" smtClean="0"/>
              <a:t>2/3/2015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technical data in this document is controlled under the U.S. Export Regulations, release to foreign persons may require an export authorization.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8FEDB-8550-4C44-92BE-2B8CC4CE1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38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961" y="535519"/>
            <a:ext cx="6585942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962" y="2465706"/>
            <a:ext cx="3230333" cy="1208404"/>
          </a:xfrm>
        </p:spPr>
        <p:txBody>
          <a:bodyPr anchor="b"/>
          <a:lstStyle>
            <a:lvl1pPr marL="0" indent="0">
              <a:buNone/>
              <a:defRPr sz="2004" b="1"/>
            </a:lvl1pPr>
            <a:lvl2pPr marL="381808" indent="0">
              <a:buNone/>
              <a:defRPr sz="1670" b="1"/>
            </a:lvl2pPr>
            <a:lvl3pPr marL="763615" indent="0">
              <a:buNone/>
              <a:defRPr sz="1503" b="1"/>
            </a:lvl3pPr>
            <a:lvl4pPr marL="1145423" indent="0">
              <a:buNone/>
              <a:defRPr sz="1336" b="1"/>
            </a:lvl4pPr>
            <a:lvl5pPr marL="1527231" indent="0">
              <a:buNone/>
              <a:defRPr sz="1336" b="1"/>
            </a:lvl5pPr>
            <a:lvl6pPr marL="1909039" indent="0">
              <a:buNone/>
              <a:defRPr sz="1336" b="1"/>
            </a:lvl6pPr>
            <a:lvl7pPr marL="2290846" indent="0">
              <a:buNone/>
              <a:defRPr sz="1336" b="1"/>
            </a:lvl7pPr>
            <a:lvl8pPr marL="2672654" indent="0">
              <a:buNone/>
              <a:defRPr sz="1336" b="1"/>
            </a:lvl8pPr>
            <a:lvl9pPr marL="3054462" indent="0">
              <a:buNone/>
              <a:defRPr sz="133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962" y="3674110"/>
            <a:ext cx="3230333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5662" y="2465706"/>
            <a:ext cx="3246241" cy="1208404"/>
          </a:xfrm>
        </p:spPr>
        <p:txBody>
          <a:bodyPr anchor="b"/>
          <a:lstStyle>
            <a:lvl1pPr marL="0" indent="0">
              <a:buNone/>
              <a:defRPr sz="2004" b="1"/>
            </a:lvl1pPr>
            <a:lvl2pPr marL="381808" indent="0">
              <a:buNone/>
              <a:defRPr sz="1670" b="1"/>
            </a:lvl2pPr>
            <a:lvl3pPr marL="763615" indent="0">
              <a:buNone/>
              <a:defRPr sz="1503" b="1"/>
            </a:lvl3pPr>
            <a:lvl4pPr marL="1145423" indent="0">
              <a:buNone/>
              <a:defRPr sz="1336" b="1"/>
            </a:lvl4pPr>
            <a:lvl5pPr marL="1527231" indent="0">
              <a:buNone/>
              <a:defRPr sz="1336" b="1"/>
            </a:lvl5pPr>
            <a:lvl6pPr marL="1909039" indent="0">
              <a:buNone/>
              <a:defRPr sz="1336" b="1"/>
            </a:lvl6pPr>
            <a:lvl7pPr marL="2290846" indent="0">
              <a:buNone/>
              <a:defRPr sz="1336" b="1"/>
            </a:lvl7pPr>
            <a:lvl8pPr marL="2672654" indent="0">
              <a:buNone/>
              <a:defRPr sz="1336" b="1"/>
            </a:lvl8pPr>
            <a:lvl9pPr marL="3054462" indent="0">
              <a:buNone/>
              <a:defRPr sz="133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5662" y="3674110"/>
            <a:ext cx="3246241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014-AB40-401F-86C6-741145B55A65}" type="datetime1">
              <a:rPr lang="en-US" smtClean="0"/>
              <a:t>2/3/2015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technical data in this document is controlled under the U.S. Export Regulations, release to foreign persons may require an export authorization.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8FEDB-8550-4C44-92BE-2B8CC4CE1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02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2C928-942E-4ED9-A0DA-0DE39966D15E}" type="datetime1">
              <a:rPr lang="en-US" smtClean="0"/>
              <a:t>2/3/2015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technical data in this document is controlled under the U.S. Export Regulations, release to foreign persons may require an export authorization.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8FEDB-8550-4C44-92BE-2B8CC4CE1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13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4D80E-1DE1-44A0-BCCE-8EF6B33DC8E8}" type="datetime1">
              <a:rPr lang="en-US" smtClean="0"/>
              <a:t>2/3/2015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technical data in this document is controlled under the U.S. Export Regulations, release to foreign persons may require an export authorization.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8FEDB-8550-4C44-92BE-2B8CC4CE1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33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961" y="670560"/>
            <a:ext cx="2462768" cy="2346960"/>
          </a:xfrm>
        </p:spPr>
        <p:txBody>
          <a:bodyPr anchor="b"/>
          <a:lstStyle>
            <a:lvl1pPr>
              <a:defRPr sz="267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241" y="1448226"/>
            <a:ext cx="3865662" cy="7147983"/>
          </a:xfrm>
        </p:spPr>
        <p:txBody>
          <a:bodyPr/>
          <a:lstStyle>
            <a:lvl1pPr>
              <a:defRPr sz="2672"/>
            </a:lvl1pPr>
            <a:lvl2pPr>
              <a:defRPr sz="2338"/>
            </a:lvl2pPr>
            <a:lvl3pPr>
              <a:defRPr sz="2004"/>
            </a:lvl3pPr>
            <a:lvl4pPr>
              <a:defRPr sz="1670"/>
            </a:lvl4pPr>
            <a:lvl5pPr>
              <a:defRPr sz="1670"/>
            </a:lvl5pPr>
            <a:lvl6pPr>
              <a:defRPr sz="1670"/>
            </a:lvl6pPr>
            <a:lvl7pPr>
              <a:defRPr sz="1670"/>
            </a:lvl7pPr>
            <a:lvl8pPr>
              <a:defRPr sz="1670"/>
            </a:lvl8pPr>
            <a:lvl9pPr>
              <a:defRPr sz="167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961" y="3017520"/>
            <a:ext cx="2462768" cy="5590329"/>
          </a:xfrm>
        </p:spPr>
        <p:txBody>
          <a:bodyPr/>
          <a:lstStyle>
            <a:lvl1pPr marL="0" indent="0">
              <a:buNone/>
              <a:defRPr sz="1336"/>
            </a:lvl1pPr>
            <a:lvl2pPr marL="381808" indent="0">
              <a:buNone/>
              <a:defRPr sz="1169"/>
            </a:lvl2pPr>
            <a:lvl3pPr marL="763615" indent="0">
              <a:buNone/>
              <a:defRPr sz="1002"/>
            </a:lvl3pPr>
            <a:lvl4pPr marL="1145423" indent="0">
              <a:buNone/>
              <a:defRPr sz="835"/>
            </a:lvl4pPr>
            <a:lvl5pPr marL="1527231" indent="0">
              <a:buNone/>
              <a:defRPr sz="835"/>
            </a:lvl5pPr>
            <a:lvl6pPr marL="1909039" indent="0">
              <a:buNone/>
              <a:defRPr sz="835"/>
            </a:lvl6pPr>
            <a:lvl7pPr marL="2290846" indent="0">
              <a:buNone/>
              <a:defRPr sz="835"/>
            </a:lvl7pPr>
            <a:lvl8pPr marL="2672654" indent="0">
              <a:buNone/>
              <a:defRPr sz="835"/>
            </a:lvl8pPr>
            <a:lvl9pPr marL="3054462" indent="0">
              <a:buNone/>
              <a:defRPr sz="83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92-DD19-4651-A44B-759B6F411425}" type="datetime1">
              <a:rPr lang="en-US" smtClean="0"/>
              <a:t>2/3/2015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technical data in this document is controlled under the U.S. Export Regulations, release to foreign persons may require an export authorization.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8FEDB-8550-4C44-92BE-2B8CC4CE1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77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961" y="670560"/>
            <a:ext cx="2462768" cy="2346960"/>
          </a:xfrm>
        </p:spPr>
        <p:txBody>
          <a:bodyPr anchor="b"/>
          <a:lstStyle>
            <a:lvl1pPr>
              <a:defRPr sz="267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46241" y="1448226"/>
            <a:ext cx="3865662" cy="7147983"/>
          </a:xfrm>
        </p:spPr>
        <p:txBody>
          <a:bodyPr anchor="t"/>
          <a:lstStyle>
            <a:lvl1pPr marL="0" indent="0">
              <a:buNone/>
              <a:defRPr sz="2672"/>
            </a:lvl1pPr>
            <a:lvl2pPr marL="381808" indent="0">
              <a:buNone/>
              <a:defRPr sz="2338"/>
            </a:lvl2pPr>
            <a:lvl3pPr marL="763615" indent="0">
              <a:buNone/>
              <a:defRPr sz="2004"/>
            </a:lvl3pPr>
            <a:lvl4pPr marL="1145423" indent="0">
              <a:buNone/>
              <a:defRPr sz="1670"/>
            </a:lvl4pPr>
            <a:lvl5pPr marL="1527231" indent="0">
              <a:buNone/>
              <a:defRPr sz="1670"/>
            </a:lvl5pPr>
            <a:lvl6pPr marL="1909039" indent="0">
              <a:buNone/>
              <a:defRPr sz="1670"/>
            </a:lvl6pPr>
            <a:lvl7pPr marL="2290846" indent="0">
              <a:buNone/>
              <a:defRPr sz="1670"/>
            </a:lvl7pPr>
            <a:lvl8pPr marL="2672654" indent="0">
              <a:buNone/>
              <a:defRPr sz="1670"/>
            </a:lvl8pPr>
            <a:lvl9pPr marL="3054462" indent="0">
              <a:buNone/>
              <a:defRPr sz="167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961" y="3017520"/>
            <a:ext cx="2462768" cy="5590329"/>
          </a:xfrm>
        </p:spPr>
        <p:txBody>
          <a:bodyPr/>
          <a:lstStyle>
            <a:lvl1pPr marL="0" indent="0">
              <a:buNone/>
              <a:defRPr sz="1336"/>
            </a:lvl1pPr>
            <a:lvl2pPr marL="381808" indent="0">
              <a:buNone/>
              <a:defRPr sz="1169"/>
            </a:lvl2pPr>
            <a:lvl3pPr marL="763615" indent="0">
              <a:buNone/>
              <a:defRPr sz="1002"/>
            </a:lvl3pPr>
            <a:lvl4pPr marL="1145423" indent="0">
              <a:buNone/>
              <a:defRPr sz="835"/>
            </a:lvl4pPr>
            <a:lvl5pPr marL="1527231" indent="0">
              <a:buNone/>
              <a:defRPr sz="835"/>
            </a:lvl5pPr>
            <a:lvl6pPr marL="1909039" indent="0">
              <a:buNone/>
              <a:defRPr sz="835"/>
            </a:lvl6pPr>
            <a:lvl7pPr marL="2290846" indent="0">
              <a:buNone/>
              <a:defRPr sz="835"/>
            </a:lvl7pPr>
            <a:lvl8pPr marL="2672654" indent="0">
              <a:buNone/>
              <a:defRPr sz="835"/>
            </a:lvl8pPr>
            <a:lvl9pPr marL="3054462" indent="0">
              <a:buNone/>
              <a:defRPr sz="83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EC2B-4D09-4BE0-98A3-BE0889D3709B}" type="datetime1">
              <a:rPr lang="en-US" smtClean="0"/>
              <a:t>2/3/2015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The technical data in this document is controlled under the U.S. Export Regulations, release to foreign persons may require an export authorization.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8FEDB-8550-4C44-92BE-2B8CC4CE1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4967" y="535519"/>
            <a:ext cx="6585942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4967" y="2677584"/>
            <a:ext cx="6585942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4966" y="9322649"/>
            <a:ext cx="1718072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A9F8C-4C7E-4E14-8E81-DCBAA363D7C7}" type="datetime1">
              <a:rPr lang="en-US" smtClean="0"/>
              <a:t>2/3/2015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9384" y="9322649"/>
            <a:ext cx="2577108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The technical data in this document is controlled under the U.S. Export Regulations, release to foreign persons may require an export authorization.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92837" y="9322649"/>
            <a:ext cx="1718072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8FEDB-8550-4C44-92BE-2B8CC4CE1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258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algn="l" defTabSz="763615" rtl="0" eaLnBrk="1" latinLnBrk="0" hangingPunct="1">
        <a:lnSpc>
          <a:spcPct val="90000"/>
        </a:lnSpc>
        <a:spcBef>
          <a:spcPct val="0"/>
        </a:spcBef>
        <a:buNone/>
        <a:defRPr sz="36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904" indent="-190904" algn="l" defTabSz="763615" rtl="0" eaLnBrk="1" latinLnBrk="0" hangingPunct="1">
        <a:lnSpc>
          <a:spcPct val="90000"/>
        </a:lnSpc>
        <a:spcBef>
          <a:spcPts val="835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72712" indent="-190904" algn="l" defTabSz="763615" rtl="0" eaLnBrk="1" latinLnBrk="0" hangingPunct="1">
        <a:lnSpc>
          <a:spcPct val="90000"/>
        </a:lnSpc>
        <a:spcBef>
          <a:spcPts val="418"/>
        </a:spcBef>
        <a:buFont typeface="Arial" panose="020B0604020202020204" pitchFamily="34" charset="0"/>
        <a:buChar char="•"/>
        <a:defRPr sz="2004" kern="1200">
          <a:solidFill>
            <a:schemeClr val="tx1"/>
          </a:solidFill>
          <a:latin typeface="+mn-lt"/>
          <a:ea typeface="+mn-ea"/>
          <a:cs typeface="+mn-cs"/>
        </a:defRPr>
      </a:lvl2pPr>
      <a:lvl3pPr marL="954519" indent="-190904" algn="l" defTabSz="763615" rtl="0" eaLnBrk="1" latinLnBrk="0" hangingPunct="1">
        <a:lnSpc>
          <a:spcPct val="90000"/>
        </a:lnSpc>
        <a:spcBef>
          <a:spcPts val="418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3pPr>
      <a:lvl4pPr marL="1336327" indent="-190904" algn="l" defTabSz="763615" rtl="0" eaLnBrk="1" latinLnBrk="0" hangingPunct="1">
        <a:lnSpc>
          <a:spcPct val="90000"/>
        </a:lnSpc>
        <a:spcBef>
          <a:spcPts val="418"/>
        </a:spcBef>
        <a:buFont typeface="Arial" panose="020B0604020202020204" pitchFamily="34" charset="0"/>
        <a:buChar char="•"/>
        <a:defRPr sz="1503" kern="1200">
          <a:solidFill>
            <a:schemeClr val="tx1"/>
          </a:solidFill>
          <a:latin typeface="+mn-lt"/>
          <a:ea typeface="+mn-ea"/>
          <a:cs typeface="+mn-cs"/>
        </a:defRPr>
      </a:lvl4pPr>
      <a:lvl5pPr marL="1718135" indent="-190904" algn="l" defTabSz="763615" rtl="0" eaLnBrk="1" latinLnBrk="0" hangingPunct="1">
        <a:lnSpc>
          <a:spcPct val="90000"/>
        </a:lnSpc>
        <a:spcBef>
          <a:spcPts val="418"/>
        </a:spcBef>
        <a:buFont typeface="Arial" panose="020B0604020202020204" pitchFamily="34" charset="0"/>
        <a:buChar char="•"/>
        <a:defRPr sz="1503" kern="1200">
          <a:solidFill>
            <a:schemeClr val="tx1"/>
          </a:solidFill>
          <a:latin typeface="+mn-lt"/>
          <a:ea typeface="+mn-ea"/>
          <a:cs typeface="+mn-cs"/>
        </a:defRPr>
      </a:lvl5pPr>
      <a:lvl6pPr marL="2099942" indent="-190904" algn="l" defTabSz="763615" rtl="0" eaLnBrk="1" latinLnBrk="0" hangingPunct="1">
        <a:lnSpc>
          <a:spcPct val="90000"/>
        </a:lnSpc>
        <a:spcBef>
          <a:spcPts val="418"/>
        </a:spcBef>
        <a:buFont typeface="Arial" panose="020B0604020202020204" pitchFamily="34" charset="0"/>
        <a:buChar char="•"/>
        <a:defRPr sz="1503" kern="1200">
          <a:solidFill>
            <a:schemeClr val="tx1"/>
          </a:solidFill>
          <a:latin typeface="+mn-lt"/>
          <a:ea typeface="+mn-ea"/>
          <a:cs typeface="+mn-cs"/>
        </a:defRPr>
      </a:lvl6pPr>
      <a:lvl7pPr marL="2481750" indent="-190904" algn="l" defTabSz="763615" rtl="0" eaLnBrk="1" latinLnBrk="0" hangingPunct="1">
        <a:lnSpc>
          <a:spcPct val="90000"/>
        </a:lnSpc>
        <a:spcBef>
          <a:spcPts val="418"/>
        </a:spcBef>
        <a:buFont typeface="Arial" panose="020B0604020202020204" pitchFamily="34" charset="0"/>
        <a:buChar char="•"/>
        <a:defRPr sz="1503" kern="1200">
          <a:solidFill>
            <a:schemeClr val="tx1"/>
          </a:solidFill>
          <a:latin typeface="+mn-lt"/>
          <a:ea typeface="+mn-ea"/>
          <a:cs typeface="+mn-cs"/>
        </a:defRPr>
      </a:lvl7pPr>
      <a:lvl8pPr marL="2863558" indent="-190904" algn="l" defTabSz="763615" rtl="0" eaLnBrk="1" latinLnBrk="0" hangingPunct="1">
        <a:lnSpc>
          <a:spcPct val="90000"/>
        </a:lnSpc>
        <a:spcBef>
          <a:spcPts val="418"/>
        </a:spcBef>
        <a:buFont typeface="Arial" panose="020B0604020202020204" pitchFamily="34" charset="0"/>
        <a:buChar char="•"/>
        <a:defRPr sz="1503" kern="1200">
          <a:solidFill>
            <a:schemeClr val="tx1"/>
          </a:solidFill>
          <a:latin typeface="+mn-lt"/>
          <a:ea typeface="+mn-ea"/>
          <a:cs typeface="+mn-cs"/>
        </a:defRPr>
      </a:lvl8pPr>
      <a:lvl9pPr marL="3245366" indent="-190904" algn="l" defTabSz="763615" rtl="0" eaLnBrk="1" latinLnBrk="0" hangingPunct="1">
        <a:lnSpc>
          <a:spcPct val="90000"/>
        </a:lnSpc>
        <a:spcBef>
          <a:spcPts val="418"/>
        </a:spcBef>
        <a:buFont typeface="Arial" panose="020B0604020202020204" pitchFamily="34" charset="0"/>
        <a:buChar char="•"/>
        <a:defRPr sz="15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3615" rtl="0" eaLnBrk="1" latinLnBrk="0" hangingPunct="1">
        <a:defRPr sz="1503" kern="1200">
          <a:solidFill>
            <a:schemeClr val="tx1"/>
          </a:solidFill>
          <a:latin typeface="+mn-lt"/>
          <a:ea typeface="+mn-ea"/>
          <a:cs typeface="+mn-cs"/>
        </a:defRPr>
      </a:lvl1pPr>
      <a:lvl2pPr marL="381808" algn="l" defTabSz="763615" rtl="0" eaLnBrk="1" latinLnBrk="0" hangingPunct="1">
        <a:defRPr sz="1503" kern="1200">
          <a:solidFill>
            <a:schemeClr val="tx1"/>
          </a:solidFill>
          <a:latin typeface="+mn-lt"/>
          <a:ea typeface="+mn-ea"/>
          <a:cs typeface="+mn-cs"/>
        </a:defRPr>
      </a:lvl2pPr>
      <a:lvl3pPr marL="763615" algn="l" defTabSz="763615" rtl="0" eaLnBrk="1" latinLnBrk="0" hangingPunct="1">
        <a:defRPr sz="1503" kern="1200">
          <a:solidFill>
            <a:schemeClr val="tx1"/>
          </a:solidFill>
          <a:latin typeface="+mn-lt"/>
          <a:ea typeface="+mn-ea"/>
          <a:cs typeface="+mn-cs"/>
        </a:defRPr>
      </a:lvl3pPr>
      <a:lvl4pPr marL="1145423" algn="l" defTabSz="763615" rtl="0" eaLnBrk="1" latinLnBrk="0" hangingPunct="1">
        <a:defRPr sz="1503" kern="1200">
          <a:solidFill>
            <a:schemeClr val="tx1"/>
          </a:solidFill>
          <a:latin typeface="+mn-lt"/>
          <a:ea typeface="+mn-ea"/>
          <a:cs typeface="+mn-cs"/>
        </a:defRPr>
      </a:lvl4pPr>
      <a:lvl5pPr marL="1527231" algn="l" defTabSz="763615" rtl="0" eaLnBrk="1" latinLnBrk="0" hangingPunct="1">
        <a:defRPr sz="1503" kern="1200">
          <a:solidFill>
            <a:schemeClr val="tx1"/>
          </a:solidFill>
          <a:latin typeface="+mn-lt"/>
          <a:ea typeface="+mn-ea"/>
          <a:cs typeface="+mn-cs"/>
        </a:defRPr>
      </a:lvl5pPr>
      <a:lvl6pPr marL="1909039" algn="l" defTabSz="763615" rtl="0" eaLnBrk="1" latinLnBrk="0" hangingPunct="1">
        <a:defRPr sz="1503" kern="1200">
          <a:solidFill>
            <a:schemeClr val="tx1"/>
          </a:solidFill>
          <a:latin typeface="+mn-lt"/>
          <a:ea typeface="+mn-ea"/>
          <a:cs typeface="+mn-cs"/>
        </a:defRPr>
      </a:lvl6pPr>
      <a:lvl7pPr marL="2290846" algn="l" defTabSz="763615" rtl="0" eaLnBrk="1" latinLnBrk="0" hangingPunct="1">
        <a:defRPr sz="1503" kern="1200">
          <a:solidFill>
            <a:schemeClr val="tx1"/>
          </a:solidFill>
          <a:latin typeface="+mn-lt"/>
          <a:ea typeface="+mn-ea"/>
          <a:cs typeface="+mn-cs"/>
        </a:defRPr>
      </a:lvl7pPr>
      <a:lvl8pPr marL="2672654" algn="l" defTabSz="763615" rtl="0" eaLnBrk="1" latinLnBrk="0" hangingPunct="1">
        <a:defRPr sz="1503" kern="1200">
          <a:solidFill>
            <a:schemeClr val="tx1"/>
          </a:solidFill>
          <a:latin typeface="+mn-lt"/>
          <a:ea typeface="+mn-ea"/>
          <a:cs typeface="+mn-cs"/>
        </a:defRPr>
      </a:lvl8pPr>
      <a:lvl9pPr marL="3054462" algn="l" defTabSz="763615" rtl="0" eaLnBrk="1" latinLnBrk="0" hangingPunct="1">
        <a:defRPr sz="15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42" y="249681"/>
            <a:ext cx="5721803" cy="4291352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36" y="5466776"/>
            <a:ext cx="5721766" cy="42913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98850" y="4711524"/>
            <a:ext cx="2238104" cy="58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Wedron</a:t>
            </a:r>
            <a:r>
              <a:rPr lang="en-US" sz="3200" dirty="0"/>
              <a:t> 730</a:t>
            </a:r>
          </a:p>
        </p:txBody>
      </p:sp>
    </p:spTree>
    <p:extLst>
      <p:ext uri="{BB962C8B-B14F-4D97-AF65-F5344CB8AC3E}">
        <p14:creationId xmlns:p14="http://schemas.microsoft.com/office/powerpoint/2010/main" val="332482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37" y="5466776"/>
            <a:ext cx="5721802" cy="42913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36" y="249688"/>
            <a:ext cx="5721802" cy="42913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00421" y="4711524"/>
            <a:ext cx="1235032" cy="58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GRC-1</a:t>
            </a:r>
          </a:p>
        </p:txBody>
      </p:sp>
    </p:spTree>
    <p:extLst>
      <p:ext uri="{BB962C8B-B14F-4D97-AF65-F5344CB8AC3E}">
        <p14:creationId xmlns:p14="http://schemas.microsoft.com/office/powerpoint/2010/main" val="110249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42" y="249681"/>
            <a:ext cx="5721803" cy="42913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07742" y="4711511"/>
            <a:ext cx="2820396" cy="58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Best Sands 110</a:t>
            </a:r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42" y="5466756"/>
            <a:ext cx="5721839" cy="429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5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42" y="5466750"/>
            <a:ext cx="5721803" cy="42913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42" y="249681"/>
            <a:ext cx="5721803" cy="42913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0949" y="4711509"/>
            <a:ext cx="1553989" cy="58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BLC 110</a:t>
            </a:r>
          </a:p>
        </p:txBody>
      </p:sp>
    </p:spTree>
    <p:extLst>
      <p:ext uri="{BB962C8B-B14F-4D97-AF65-F5344CB8AC3E}">
        <p14:creationId xmlns:p14="http://schemas.microsoft.com/office/powerpoint/2010/main" val="216683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42" y="249681"/>
            <a:ext cx="5721803" cy="4291352"/>
          </a:xfrm>
          <a:prstGeom prst="rect">
            <a:avLst/>
          </a:prstGeom>
        </p:spPr>
      </p:pic>
      <p:pic>
        <p:nvPicPr>
          <p:cNvPr id="3" name="Content Placeholder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42" y="5466750"/>
            <a:ext cx="5721803" cy="42913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43317" y="4711510"/>
            <a:ext cx="1749242" cy="58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Minus 30</a:t>
            </a:r>
          </a:p>
        </p:txBody>
      </p:sp>
    </p:spTree>
    <p:extLst>
      <p:ext uri="{BB962C8B-B14F-4D97-AF65-F5344CB8AC3E}">
        <p14:creationId xmlns:p14="http://schemas.microsoft.com/office/powerpoint/2010/main" val="378017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42" y="5474474"/>
            <a:ext cx="5721803" cy="42913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42" y="249681"/>
            <a:ext cx="5721803" cy="42913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14990" y="4711510"/>
            <a:ext cx="805892" cy="58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#90</a:t>
            </a:r>
          </a:p>
        </p:txBody>
      </p:sp>
    </p:spTree>
    <p:extLst>
      <p:ext uri="{BB962C8B-B14F-4D97-AF65-F5344CB8AC3E}">
        <p14:creationId xmlns:p14="http://schemas.microsoft.com/office/powerpoint/2010/main" val="398413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</TotalTime>
  <Words>13</Words>
  <Application>Microsoft Office PowerPoint</Application>
  <PresentationFormat>Custom</PresentationFormat>
  <Paragraphs>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JPL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Newby, Michael A (352E)</dc:creator>
  <cp:lastModifiedBy>Newby, Michael A (352E)</cp:lastModifiedBy>
  <cp:revision>6</cp:revision>
  <dcterms:created xsi:type="dcterms:W3CDTF">2015-01-29T16:55:57Z</dcterms:created>
  <dcterms:modified xsi:type="dcterms:W3CDTF">2015-02-03T19:17:09Z</dcterms:modified>
</cp:coreProperties>
</file>